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8"/>
    <p:restoredTop sz="86308"/>
  </p:normalViewPr>
  <p:slideViewPr>
    <p:cSldViewPr snapToGrid="0">
      <p:cViewPr varScale="1">
        <p:scale>
          <a:sx n="77" d="100"/>
          <a:sy n="77" d="100"/>
        </p:scale>
        <p:origin x="1264" y="5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Where is the doggo?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Giving</a:t>
            </a:r>
            <a:r>
              <a:rPr lang="fr-FR" dirty="0"/>
              <a:t> dog </a:t>
            </a:r>
            <a:r>
              <a:rPr lang="fr-FR" dirty="0" err="1"/>
              <a:t>owners</a:t>
            </a:r>
            <a:r>
              <a:rPr lang="fr-FR" dirty="0"/>
              <a:t> the </a:t>
            </a:r>
            <a:r>
              <a:rPr lang="fr-FR" dirty="0" err="1"/>
              <a:t>opportunity</a:t>
            </a:r>
            <a:r>
              <a:rPr lang="fr-FR" dirty="0"/>
              <a:t> to know if </a:t>
            </a:r>
            <a:r>
              <a:rPr lang="fr-FR" dirty="0" err="1"/>
              <a:t>their</a:t>
            </a:r>
            <a:r>
              <a:rPr lang="fr-FR" dirty="0"/>
              <a:t> dog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or </a:t>
            </a:r>
            <a:r>
              <a:rPr lang="fr-FR" dirty="0" err="1"/>
              <a:t>outside</a:t>
            </a:r>
            <a:r>
              <a:rPr lang="fr-FR" dirty="0"/>
              <a:t> the house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atin typeface="Ubuntu Light" panose="020B0304030602030204" pitchFamily="34" charset="0"/>
              </a:rPr>
              <a:t>For what?</a:t>
            </a:r>
          </a:p>
          <a:p>
            <a:r>
              <a:rPr lang="en-US" dirty="0">
                <a:latin typeface="Ubuntu Light" panose="020B0304030602030204" pitchFamily="34" charset="0"/>
              </a:rPr>
              <a:t>For the dog’s safety</a:t>
            </a:r>
          </a:p>
          <a:p>
            <a:r>
              <a:rPr lang="en-US" b="1" u="sng" dirty="0">
                <a:latin typeface="Ubuntu Light" panose="020B0304030602030204" pitchFamily="34" charset="0"/>
              </a:rPr>
              <a:t>For who?</a:t>
            </a:r>
          </a:p>
          <a:p>
            <a:r>
              <a:rPr lang="en-US" dirty="0">
                <a:latin typeface="Ubuntu Light" panose="020B0304030602030204" pitchFamily="34" charset="0"/>
              </a:rPr>
              <a:t>For his master</a:t>
            </a:r>
          </a:p>
          <a:p>
            <a:r>
              <a:rPr lang="en-US" b="1" u="sng" dirty="0">
                <a:latin typeface="Ubuntu Light" panose="020B0304030602030204" pitchFamily="34" charset="0"/>
              </a:rPr>
              <a:t>For where?</a:t>
            </a:r>
          </a:p>
          <a:p>
            <a:r>
              <a:rPr lang="en-US" dirty="0">
                <a:latin typeface="Ubuntu Light" panose="020B0304030602030204" pitchFamily="34" charset="0"/>
              </a:rPr>
              <a:t>For you house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</a:rPr>
              <a:t>A door opening detector working with an accelerator sensor catch if the dog has passed the door.  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fr-FR" b="1" u="sng" dirty="0">
                <a:latin typeface="Ubuntu Light" panose="020B0304030602030204" pitchFamily="34" charset="0"/>
              </a:rPr>
              <a:t>TAM (total </a:t>
            </a:r>
            <a:r>
              <a:rPr lang="fr-FR" b="1" u="sng" dirty="0" err="1">
                <a:latin typeface="Ubuntu Light" panose="020B0304030602030204" pitchFamily="34" charset="0"/>
              </a:rPr>
              <a:t>addressable</a:t>
            </a:r>
            <a:r>
              <a:rPr lang="fr-FR" b="1" u="sng" dirty="0">
                <a:latin typeface="Ubuntu Light" panose="020B0304030602030204" pitchFamily="34" charset="0"/>
              </a:rPr>
              <a:t> </a:t>
            </a:r>
            <a:r>
              <a:rPr lang="fr-FR" b="1" u="sng" dirty="0" err="1">
                <a:latin typeface="Ubuntu Light" panose="020B0304030602030204" pitchFamily="34" charset="0"/>
              </a:rPr>
              <a:t>market</a:t>
            </a:r>
            <a:r>
              <a:rPr lang="fr-FR" b="1" u="sng" dirty="0">
                <a:latin typeface="Ubuntu Light" panose="020B0304030602030204" pitchFamily="34" charset="0"/>
              </a:rPr>
              <a:t>):</a:t>
            </a:r>
          </a:p>
          <a:p>
            <a:r>
              <a:rPr lang="fr-FR" dirty="0">
                <a:latin typeface="Ubuntu Light" panose="020B0304030602030204" pitchFamily="34" charset="0"/>
              </a:rPr>
              <a:t>People </a:t>
            </a:r>
            <a:r>
              <a:rPr lang="fr-FR" dirty="0" err="1">
                <a:latin typeface="Ubuntu Light" panose="020B0304030602030204" pitchFamily="34" charset="0"/>
              </a:rPr>
              <a:t>with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dogs</a:t>
            </a:r>
            <a:endParaRPr lang="fr-FR" dirty="0">
              <a:latin typeface="Ubuntu Light" panose="020B0304030602030204" pitchFamily="34" charset="0"/>
            </a:endParaRPr>
          </a:p>
          <a:p>
            <a:r>
              <a:rPr lang="fr-FR" b="1" u="sng" dirty="0">
                <a:latin typeface="Ubuntu Light" panose="020B0304030602030204" pitchFamily="34" charset="0"/>
              </a:rPr>
              <a:t>Money </a:t>
            </a:r>
            <a:r>
              <a:rPr lang="fr-FR" b="1" u="sng" dirty="0" err="1">
                <a:latin typeface="Ubuntu Light" panose="020B0304030602030204" pitchFamily="34" charset="0"/>
              </a:rPr>
              <a:t>needs</a:t>
            </a:r>
            <a:r>
              <a:rPr lang="fr-FR" b="1" u="sng" dirty="0">
                <a:latin typeface="Ubuntu Light" panose="020B0304030602030204" pitchFamily="34" charset="0"/>
              </a:rPr>
              <a:t>:</a:t>
            </a:r>
          </a:p>
          <a:p>
            <a:r>
              <a:rPr lang="fr-FR" dirty="0">
                <a:latin typeface="Ubuntu Light" panose="020B0304030602030204" pitchFamily="34" charset="0"/>
              </a:rPr>
              <a:t>400 000$</a:t>
            </a:r>
          </a:p>
          <a:p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http://schemas.microsoft.com/office/2006/documentManagement/types"/>
    <ds:schemaRef ds:uri="8a82042d-987a-4217-96f4-9e87953e2e3f"/>
    <ds:schemaRef ds:uri="http://purl.org/dc/terms/"/>
    <ds:schemaRef ds:uri="http://schemas.microsoft.com/office/2006/metadata/properties"/>
    <ds:schemaRef ds:uri="8a04c0de-be7f-4da4-af1a-9564fae50d6b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13992</TotalTime>
  <Words>122</Words>
  <Application>Microsoft Office PowerPoint</Application>
  <PresentationFormat>Affichage à l'écran (16:9)</PresentationFormat>
  <Paragraphs>44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Where is the doggo?</vt:lpstr>
      <vt:lpstr>Giving dog owners the opportunity to know if their dog is inside or outside the house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Eleonore LEVOIR</cp:lastModifiedBy>
  <cp:revision>500</cp:revision>
  <cp:lastPrinted>2017-11-07T09:28:35Z</cp:lastPrinted>
  <dcterms:modified xsi:type="dcterms:W3CDTF">2018-11-30T11:42:24Z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